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2" roundtripDataSignature="AMtx7mjj3beCVuqS+1IQz2K8aLHyaDns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DFF97B7-8A70-4A4D-94CF-14947212DEE4}">
  <a:tblStyle styleId="{1DFF97B7-8A70-4A4D-94CF-14947212DEE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customschemas.google.com/relationships/presentationmetadata" Target="metadata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  <p:sp>
        <p:nvSpPr>
          <p:cNvPr id="56" name="Google Shape;56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fa61467c41_0_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2fa61467c4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fa61467c4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4" name="Google Shape;134;g2fa61467c41_0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fa61467c41_0_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2fa61467c4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fa61467c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Cameron</a:t>
            </a:r>
            <a:endParaRPr/>
          </a:p>
        </p:txBody>
      </p:sp>
      <p:sp>
        <p:nvSpPr>
          <p:cNvPr id="63" name="Google Shape;63;g2fa61467c41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70" name="Google Shape;7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84" name="Google Shape;84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0" name="Google Shape;90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fa61467c4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5" name="Google Shape;105;g2fa61467c41_0_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fa61467c41_0_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g2fa61467c4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fa61467c4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1" name="Google Shape;121;g2fa61467c41_0_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1" name="Google Shape;2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" name="Google Shape;25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14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14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5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3" name="Google Shape;43;p16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4" name="Google Shape;44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7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7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7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" name="Google Shape;5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"/>
          <p:cNvSpPr txBox="1"/>
          <p:nvPr>
            <p:ph type="ctrTitle"/>
          </p:nvPr>
        </p:nvSpPr>
        <p:spPr>
          <a:xfrm>
            <a:off x="1619250" y="3814625"/>
            <a:ext cx="7302600" cy="22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8420"/>
              <a:buFont typeface="Arial"/>
              <a:buNone/>
            </a:pPr>
            <a:r>
              <a:rPr lang="en-US" sz="3377"/>
              <a:t>Team 26: Voice-Controlled Robot</a:t>
            </a:r>
            <a:endParaRPr sz="3377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2932"/>
              <a:buFont typeface="Arial"/>
              <a:buNone/>
            </a:pPr>
            <a:r>
              <a:rPr lang="en-US"/>
              <a:t>Bi-Weekly Update 4</a:t>
            </a:r>
            <a:br>
              <a:rPr lang="en-US"/>
            </a:br>
            <a:r>
              <a:rPr lang="en-US" sz="2455"/>
              <a:t>Logan Cardwell, Dawson Holly,</a:t>
            </a:r>
            <a:endParaRPr sz="2455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2932"/>
              <a:buFont typeface="Arial"/>
              <a:buNone/>
            </a:pPr>
            <a:r>
              <a:rPr lang="en-US" sz="2455"/>
              <a:t>Nicholas McCray, Cameron Schoenfeld</a:t>
            </a:r>
            <a:br>
              <a:rPr lang="en-US" sz="2455"/>
            </a:br>
            <a:r>
              <a:rPr lang="en-US" sz="2455"/>
              <a:t>Sponsor: Zhewen Hu</a:t>
            </a:r>
            <a:br>
              <a:rPr lang="en-US" sz="2455"/>
            </a:br>
            <a:r>
              <a:rPr lang="en-US" sz="2455"/>
              <a:t>TA: Zhewen Hu</a:t>
            </a:r>
            <a:endParaRPr/>
          </a:p>
        </p:txBody>
      </p:sp>
      <p:sp>
        <p:nvSpPr>
          <p:cNvPr id="59" name="Google Shape;59;p2"/>
          <p:cNvSpPr/>
          <p:nvPr/>
        </p:nvSpPr>
        <p:spPr>
          <a:xfrm>
            <a:off x="0" y="0"/>
            <a:ext cx="6111425" cy="6111425"/>
          </a:xfrm>
          <a:prstGeom prst="diagStripe">
            <a:avLst>
              <a:gd fmla="val 2899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193675" rotWithShape="0" dir="5400000" dist="230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LCOE_logo_HWHT.png" id="60" name="Google Shape;6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fa61467c41_0_69"/>
          <p:cNvSpPr txBox="1"/>
          <p:nvPr>
            <p:ph idx="1" type="body"/>
          </p:nvPr>
        </p:nvSpPr>
        <p:spPr>
          <a:xfrm>
            <a:off x="4848250" y="2225400"/>
            <a:ext cx="38487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First two lines indicating MTU negotiation between client and server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Line 3 indicating a write </a:t>
            </a:r>
            <a:r>
              <a:rPr lang="en-US" sz="1800"/>
              <a:t>request, data “35” is in ASCII Hex which translates to the character “5”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Line 4 indicating the server acknowledging the write request</a:t>
            </a:r>
            <a:endParaRPr sz="1800"/>
          </a:p>
        </p:txBody>
      </p:sp>
      <p:sp>
        <p:nvSpPr>
          <p:cNvPr id="130" name="Google Shape;130;g2fa61467c41_0_69"/>
          <p:cNvSpPr txBox="1"/>
          <p:nvPr>
            <p:ph type="title"/>
          </p:nvPr>
        </p:nvSpPr>
        <p:spPr>
          <a:xfrm>
            <a:off x="609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Nicholas McCray</a:t>
            </a:r>
            <a:endParaRPr/>
          </a:p>
        </p:txBody>
      </p:sp>
      <p:pic>
        <p:nvPicPr>
          <p:cNvPr id="131" name="Google Shape;131;g2fa61467c41_0_69"/>
          <p:cNvPicPr preferRelativeResize="0"/>
          <p:nvPr/>
        </p:nvPicPr>
        <p:blipFill rotWithShape="1">
          <a:blip r:embed="rId3">
            <a:alphaModFix/>
          </a:blip>
          <a:srcRect b="22826" l="0" r="0" t="23975"/>
          <a:stretch/>
        </p:blipFill>
        <p:spPr>
          <a:xfrm>
            <a:off x="114850" y="2471700"/>
            <a:ext cx="4556625" cy="323214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fa61467c41_0_75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Cameron Schoenfeld</a:t>
            </a:r>
            <a:endParaRPr/>
          </a:p>
        </p:txBody>
      </p:sp>
      <p:graphicFrame>
        <p:nvGraphicFramePr>
          <p:cNvPr id="137" name="Google Shape;137;g2fa61467c41_0_75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{1DFF97B7-8A70-4A4D-94CF-14947212DEE4}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8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Completed modifications to motor control code and testing new motor driver board and Pi hat.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Continued work to ensure proximity sensor functionality with movement functions.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Work during Blitz to integrate App and Voice Recognition software.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Creation of finalized virtual map for demo.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fa61467c41_0_81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Original test map to be modified for demo:</a:t>
            </a:r>
            <a:endParaRPr/>
          </a:p>
        </p:txBody>
      </p:sp>
      <p:sp>
        <p:nvSpPr>
          <p:cNvPr id="143" name="Google Shape;143;g2fa61467c41_0_81"/>
          <p:cNvSpPr txBox="1"/>
          <p:nvPr>
            <p:ph type="title"/>
          </p:nvPr>
        </p:nvSpPr>
        <p:spPr>
          <a:xfrm>
            <a:off x="609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Cameron Schoenfeld</a:t>
            </a:r>
            <a:endParaRPr/>
          </a:p>
        </p:txBody>
      </p:sp>
      <p:pic>
        <p:nvPicPr>
          <p:cNvPr id="144" name="Google Shape;144;g2fa61467c41_0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850" y="3241852"/>
            <a:ext cx="7032299" cy="198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"/>
          <p:cNvSpPr txBox="1"/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Execution Plan</a:t>
            </a:r>
            <a:endParaRPr/>
          </a:p>
        </p:txBody>
      </p:sp>
      <p:pic>
        <p:nvPicPr>
          <p:cNvPr id="150" name="Google Shape;15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86277"/>
            <a:ext cx="8791575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/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SYSTEM Validation Plan</a:t>
            </a:r>
            <a:endParaRPr/>
          </a:p>
        </p:txBody>
      </p:sp>
      <p:pic>
        <p:nvPicPr>
          <p:cNvPr id="156" name="Google Shape;15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52877"/>
            <a:ext cx="8839201" cy="3731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"/>
          <p:cNvSpPr txBox="1"/>
          <p:nvPr>
            <p:ph idx="1" type="body"/>
          </p:nvPr>
        </p:nvSpPr>
        <p:spPr>
          <a:xfrm>
            <a:off x="457200" y="1608545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/>
              <a:t>Thank You</a:t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/>
              <a:t>Any Questions?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fa61467c41_0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Summary</a:t>
            </a:r>
            <a:endParaRPr/>
          </a:p>
        </p:txBody>
      </p:sp>
      <p:sp>
        <p:nvSpPr>
          <p:cNvPr id="66" name="Google Shape;66;g2fa61467c41_0_0"/>
          <p:cNvSpPr txBox="1"/>
          <p:nvPr>
            <p:ph idx="1" type="body"/>
          </p:nvPr>
        </p:nvSpPr>
        <p:spPr>
          <a:xfrm>
            <a:off x="457200" y="2049275"/>
            <a:ext cx="45321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100"/>
              <a:t>The restaurant industry can be streamlined with the inclusion of automated service robots to deliver food directly to the customer without the need of human waitstaff.</a:t>
            </a:r>
            <a:endParaRPr sz="2100"/>
          </a:p>
          <a:p>
            <a: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t/>
            </a:r>
            <a:endParaRPr sz="2100"/>
          </a:p>
          <a:p>
            <a:pPr indent="-3619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100"/>
              <a:t>The robot is able to take in voice commands and manual control from a mobile application to direct its movement while sensors detect and prevent imminent collisions. Additionally, the robot will be able to navigate through a predetermined map of the environment to quickly navigate to any marked location.</a:t>
            </a:r>
            <a:endParaRPr sz="2100"/>
          </a:p>
        </p:txBody>
      </p:sp>
      <p:pic>
        <p:nvPicPr>
          <p:cNvPr id="67" name="Google Shape;67;g2fa61467c41_0_0"/>
          <p:cNvPicPr preferRelativeResize="0"/>
          <p:nvPr/>
        </p:nvPicPr>
        <p:blipFill rotWithShape="1">
          <a:blip r:embed="rId3">
            <a:alphaModFix/>
          </a:blip>
          <a:srcRect b="0" l="22495" r="21504" t="0"/>
          <a:stretch/>
        </p:blipFill>
        <p:spPr>
          <a:xfrm>
            <a:off x="5761875" y="1865400"/>
            <a:ext cx="2703746" cy="4821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Integrated System Diagram </a:t>
            </a:r>
            <a:endParaRPr/>
          </a:p>
        </p:txBody>
      </p:sp>
      <p:sp>
        <p:nvSpPr>
          <p:cNvPr id="73" name="Google Shape;73;p4"/>
          <p:cNvSpPr txBox="1"/>
          <p:nvPr/>
        </p:nvSpPr>
        <p:spPr>
          <a:xfrm>
            <a:off x="1880370" y="3244350"/>
            <a:ext cx="3514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Manual control signal / audio file transmission to give robot instructions via Bluetooth.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" name="Google Shape;7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3400" y="3905162"/>
            <a:ext cx="3083400" cy="184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4"/>
          <p:cNvPicPr preferRelativeResize="0"/>
          <p:nvPr/>
        </p:nvPicPr>
        <p:blipFill rotWithShape="1">
          <a:blip r:embed="rId4">
            <a:alphaModFix/>
          </a:blip>
          <a:srcRect b="3069" l="17465" r="17439" t="4209"/>
          <a:stretch/>
        </p:blipFill>
        <p:spPr>
          <a:xfrm>
            <a:off x="457192" y="3580711"/>
            <a:ext cx="1223082" cy="23227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76" name="Google Shape;76;p4"/>
          <p:cNvCxnSpPr/>
          <p:nvPr/>
        </p:nvCxnSpPr>
        <p:spPr>
          <a:xfrm>
            <a:off x="1703075" y="4219475"/>
            <a:ext cx="3914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" name="Google Shape;77;p4"/>
          <p:cNvCxnSpPr/>
          <p:nvPr/>
        </p:nvCxnSpPr>
        <p:spPr>
          <a:xfrm>
            <a:off x="1680275" y="5443425"/>
            <a:ext cx="3914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78" name="Google Shape;78;p4"/>
          <p:cNvSpPr txBox="1"/>
          <p:nvPr/>
        </p:nvSpPr>
        <p:spPr>
          <a:xfrm>
            <a:off x="1688675" y="5487738"/>
            <a:ext cx="3914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Feedback to app when instructions are completed or when obstacles are encountered.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4"/>
          <p:cNvSpPr txBox="1"/>
          <p:nvPr/>
        </p:nvSpPr>
        <p:spPr>
          <a:xfrm>
            <a:off x="2524420" y="1927925"/>
            <a:ext cx="3514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Body design to protect the robot from food spills and general damage.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4"/>
          <p:cNvSpPr txBox="1"/>
          <p:nvPr/>
        </p:nvSpPr>
        <p:spPr>
          <a:xfrm>
            <a:off x="5611775" y="5764800"/>
            <a:ext cx="3075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Pathfinding to specified locations with collision avoidance.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0675" y="1719475"/>
            <a:ext cx="2117202" cy="202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Timeline</a:t>
            </a:r>
            <a:endParaRPr/>
          </a:p>
        </p:txBody>
      </p:sp>
      <p:pic>
        <p:nvPicPr>
          <p:cNvPr id="87" name="Google Shape;8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93608"/>
            <a:ext cx="8839199" cy="1986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Logan Cardwell</a:t>
            </a:r>
            <a:endParaRPr/>
          </a:p>
        </p:txBody>
      </p:sp>
      <p:graphicFrame>
        <p:nvGraphicFramePr>
          <p:cNvPr id="93" name="Google Shape;93;p6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{1DFF97B7-8A70-4A4D-94CF-14947212DEE4}</a:tableStyleId>
              </a:tblPr>
              <a:tblGrid>
                <a:gridCol w="3886200"/>
                <a:gridCol w="3886200"/>
              </a:tblGrid>
              <a:tr h="741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9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2012275"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Body was entirely redesigned to 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accommodate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 new motor driver positioning change that 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occurred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 last lab which also forced the Raspberry Pi into a different position.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Printing on the first part of the body will begin tomorrow, and after the fit is verified, the rest of the parts will be printed.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While parts are being printed, I will work on speeding up integration by picking up slack on the audio processing code.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7"/>
          <p:cNvSpPr txBox="1"/>
          <p:nvPr>
            <p:ph type="title"/>
          </p:nvPr>
        </p:nvSpPr>
        <p:spPr>
          <a:xfrm>
            <a:off x="609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Logan Cardwell</a:t>
            </a:r>
            <a:endParaRPr/>
          </a:p>
        </p:txBody>
      </p:sp>
      <p:pic>
        <p:nvPicPr>
          <p:cNvPr id="99" name="Google Shape;9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4401" y="3565725"/>
            <a:ext cx="3173624" cy="31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" y="3602500"/>
            <a:ext cx="3666997" cy="313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7"/>
          <p:cNvSpPr txBox="1"/>
          <p:nvPr/>
        </p:nvSpPr>
        <p:spPr>
          <a:xfrm>
            <a:off x="609600" y="2005275"/>
            <a:ext cx="4226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The new body design has vents on the side and a shorter frame given the pi is now on the lower level.</a:t>
            </a:r>
            <a:endParaRPr/>
          </a:p>
        </p:txBody>
      </p:sp>
      <p:sp>
        <p:nvSpPr>
          <p:cNvPr id="102" name="Google Shape;102;p7"/>
          <p:cNvSpPr txBox="1"/>
          <p:nvPr/>
        </p:nvSpPr>
        <p:spPr>
          <a:xfrm>
            <a:off x="4802250" y="2005275"/>
            <a:ext cx="4137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The construction is now separated into 3 pieces instead of 2 with a weight-bearing piece, attachable tray platform, and hinged food cover.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fa61467c41_0_5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Dawson Holly</a:t>
            </a:r>
            <a:endParaRPr/>
          </a:p>
        </p:txBody>
      </p:sp>
      <p:graphicFrame>
        <p:nvGraphicFramePr>
          <p:cNvPr id="108" name="Google Shape;108;g2fa61467c41_0_51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{1DFF97B7-8A70-4A4D-94CF-14947212DEE4}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10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Installed new PWM Motor Driver.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Adjusted Speeds.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Completed re-design to allow for fitting of the driver.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Attach outer shell.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Complete all Integration.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Longevity</a:t>
                      </a:r>
                      <a:r>
                        <a:rPr lang="en-US" sz="1800"/>
                        <a:t> testing.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Max carrying capacity.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Mount on off switches.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Mount the raspberry pi in box.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9" name="Google Shape;109;g2fa61467c41_0_51"/>
          <p:cNvSpPr txBox="1"/>
          <p:nvPr/>
        </p:nvSpPr>
        <p:spPr>
          <a:xfrm>
            <a:off x="544945" y="4326975"/>
            <a:ext cx="840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fa61467c41_0_57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Now utilize a raspberry pi Hat.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More stable and secure connections</a:t>
            </a:r>
            <a:endParaRPr sz="1800"/>
          </a:p>
        </p:txBody>
      </p:sp>
      <p:sp>
        <p:nvSpPr>
          <p:cNvPr id="115" name="Google Shape;115;g2fa61467c41_0_57"/>
          <p:cNvSpPr txBox="1"/>
          <p:nvPr>
            <p:ph type="title"/>
          </p:nvPr>
        </p:nvSpPr>
        <p:spPr>
          <a:xfrm>
            <a:off x="609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Dawson Holly</a:t>
            </a:r>
            <a:endParaRPr/>
          </a:p>
        </p:txBody>
      </p:sp>
      <p:sp>
        <p:nvSpPr>
          <p:cNvPr id="116" name="Google Shape;116;g2fa61467c41_0_57"/>
          <p:cNvSpPr txBox="1"/>
          <p:nvPr/>
        </p:nvSpPr>
        <p:spPr>
          <a:xfrm>
            <a:off x="1927123" y="3382297"/>
            <a:ext cx="4972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g2fa61467c41_0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4425" y="2687575"/>
            <a:ext cx="2809775" cy="371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2fa61467c41_0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975" y="3429000"/>
            <a:ext cx="3946275" cy="320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fa61467c41_0_63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Nicholas McCray</a:t>
            </a:r>
            <a:endParaRPr/>
          </a:p>
        </p:txBody>
      </p:sp>
      <p:graphicFrame>
        <p:nvGraphicFramePr>
          <p:cNvPr id="124" name="Google Shape;124;g2fa61467c41_0_63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{1DFF97B7-8A70-4A4D-94CF-14947212DEE4}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10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Completed app sending data to Raspberry Pi via BLE.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App receiving sensor data from Raspberry Pi.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Voice file transmission and 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compatibility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 with machine learning.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Nowka, Kevin J.</dc:creator>
</cp:coreProperties>
</file>